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557" r:id="rId2"/>
    <p:sldId id="558" r:id="rId3"/>
    <p:sldId id="559" r:id="rId4"/>
    <p:sldId id="560" r:id="rId5"/>
    <p:sldId id="561" r:id="rId6"/>
    <p:sldId id="562" r:id="rId7"/>
    <p:sldId id="564" r:id="rId8"/>
    <p:sldId id="565" r:id="rId9"/>
    <p:sldId id="549" r:id="rId10"/>
    <p:sldId id="566" r:id="rId11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58"/>
  </p:normalViewPr>
  <p:slideViewPr>
    <p:cSldViewPr snapToGrid="0">
      <p:cViewPr varScale="1">
        <p:scale>
          <a:sx n="96" d="100"/>
          <a:sy n="96" d="100"/>
        </p:scale>
        <p:origin x="9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09DA2-D0A6-1C4F-8090-572E98C8C62E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07E1-282C-5D4B-A68D-762204D6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9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848EE-9E5D-CCC5-DED2-F61394958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75CA98-3898-3519-CC9E-B16048FB2F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535C4E-A33C-E301-6393-3125C6054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03360-FA2B-067D-2FF1-E22DCC184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E4B41-95A9-BC45-9298-608DBFC87F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2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054DD-14D4-B581-EF49-0D14FAEDC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F29D82-0A5D-102B-ABA5-D2DD6B6D5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3B377B-EC02-D746-7D5C-794CA7AE5D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55946-4BFE-AD28-E8BF-D63C5CDFF9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E4B41-95A9-BC45-9298-608DBFC87F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D37BF-D672-B999-883A-2801E9CAA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50C53D-4970-0EC1-5788-3B6D66AFCE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D63E50-1ED6-32DA-F8B0-1252EBEB9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B4E53-0AED-C01A-A769-A0BEEBE18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E4B41-95A9-BC45-9298-608DBFC87F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2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6315-8F99-954C-B65F-29914F4499FE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E070-3B4E-E347-AEC8-108B5B7D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2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6315-8F99-954C-B65F-29914F4499FE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E070-3B4E-E347-AEC8-108B5B7D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0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6315-8F99-954C-B65F-29914F4499FE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E070-3B4E-E347-AEC8-108B5B7D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6315-8F99-954C-B65F-29914F4499FE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E070-3B4E-E347-AEC8-108B5B7D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7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6315-8F99-954C-B65F-29914F4499FE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E070-3B4E-E347-AEC8-108B5B7D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1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6315-8F99-954C-B65F-29914F4499FE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E070-3B4E-E347-AEC8-108B5B7D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6315-8F99-954C-B65F-29914F4499FE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E070-3B4E-E347-AEC8-108B5B7D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8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6315-8F99-954C-B65F-29914F4499FE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E070-3B4E-E347-AEC8-108B5B7D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5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6315-8F99-954C-B65F-29914F4499FE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E070-3B4E-E347-AEC8-108B5B7D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0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6315-8F99-954C-B65F-29914F4499FE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E070-3B4E-E347-AEC8-108B5B7D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8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6315-8F99-954C-B65F-29914F4499FE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E070-3B4E-E347-AEC8-108B5B7D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3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956315-8F99-954C-B65F-29914F4499FE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08E070-3B4E-E347-AEC8-108B5B7D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4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7711C-02AE-5D24-85A4-C96245F34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957560-E388-D171-6614-E2B3C8983528}"/>
              </a:ext>
            </a:extLst>
          </p:cNvPr>
          <p:cNvSpPr txBox="1"/>
          <p:nvPr/>
        </p:nvSpPr>
        <p:spPr>
          <a:xfrm>
            <a:off x="197674" y="477781"/>
            <a:ext cx="541949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2017 Kanji: </a:t>
            </a:r>
            <a:r>
              <a:rPr lang="en-US" sz="4050" dirty="0" err="1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夢</a:t>
            </a:r>
            <a:r>
              <a:rPr lang="en-US" sz="405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(Dream)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B7868-2871-5E17-9775-DF28A3512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14042"/>
            <a:ext cx="4427874" cy="4302894"/>
          </a:xfrm>
          <a:prstGeom prst="rect">
            <a:avLst/>
          </a:prstGeom>
        </p:spPr>
      </p:pic>
      <p:pic>
        <p:nvPicPr>
          <p:cNvPr id="7" name="Picture 6" descr="A person wearing a black shirt&#10;&#10;Description automatically generated with medium confidence">
            <a:extLst>
              <a:ext uri="{FF2B5EF4-FFF2-40B4-BE49-F238E27FC236}">
                <a16:creationId xmlns:a16="http://schemas.microsoft.com/office/drawing/2014/main" id="{81D021A8-2958-6D88-C086-F29C3CB80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3" y="2014042"/>
            <a:ext cx="4427874" cy="43028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DB2878-BCDE-D701-5562-61C1AE96FAFC}"/>
              </a:ext>
            </a:extLst>
          </p:cNvPr>
          <p:cNvSpPr txBox="1"/>
          <p:nvPr/>
        </p:nvSpPr>
        <p:spPr>
          <a:xfrm>
            <a:off x="1660331" y="1332761"/>
            <a:ext cx="581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Front                                    Back</a:t>
            </a:r>
          </a:p>
        </p:txBody>
      </p:sp>
    </p:spTree>
    <p:extLst>
      <p:ext uri="{BB962C8B-B14F-4D97-AF65-F5344CB8AC3E}">
        <p14:creationId xmlns:p14="http://schemas.microsoft.com/office/powerpoint/2010/main" val="326490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23C72-492D-1ED9-76DA-0FF89B0A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72F1E7-C529-A270-3210-15B3D5812F35}"/>
              </a:ext>
            </a:extLst>
          </p:cNvPr>
          <p:cNvSpPr txBox="1"/>
          <p:nvPr/>
        </p:nvSpPr>
        <p:spPr>
          <a:xfrm>
            <a:off x="1037302" y="303257"/>
            <a:ext cx="7520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2026 JAPAN WEEK T-shirt</a:t>
            </a:r>
          </a:p>
        </p:txBody>
      </p:sp>
      <p:pic>
        <p:nvPicPr>
          <p:cNvPr id="2" name="Picture 1" descr="Back of a black shirt with red and yellow text&#10;&#10;AI-generated content may be incorrect.">
            <a:extLst>
              <a:ext uri="{FF2B5EF4-FFF2-40B4-BE49-F238E27FC236}">
                <a16:creationId xmlns:a16="http://schemas.microsoft.com/office/drawing/2014/main" id="{D314DB9B-80EE-A94C-E3C8-7D01244A6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479" y="2622903"/>
            <a:ext cx="3845891" cy="4113562"/>
          </a:xfrm>
          <a:prstGeom prst="rect">
            <a:avLst/>
          </a:prstGeom>
        </p:spPr>
      </p:pic>
      <p:pic>
        <p:nvPicPr>
          <p:cNvPr id="3" name="Picture 2" descr="A black t-shirt with a lion&#10;&#10;AI-generated content may be incorrect.">
            <a:extLst>
              <a:ext uri="{FF2B5EF4-FFF2-40B4-BE49-F238E27FC236}">
                <a16:creationId xmlns:a16="http://schemas.microsoft.com/office/drawing/2014/main" id="{6E82BBD2-638D-0BDB-76E4-C3F10E1E3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248" y="2557386"/>
            <a:ext cx="3845891" cy="41825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0E1611-B5D2-DDD5-82CF-E2D43365B684}"/>
              </a:ext>
            </a:extLst>
          </p:cNvPr>
          <p:cNvSpPr/>
          <p:nvPr/>
        </p:nvSpPr>
        <p:spPr>
          <a:xfrm>
            <a:off x="2142633" y="3429000"/>
            <a:ext cx="1812422" cy="14933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Your Design?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DAFA22-8E84-EAE6-07A8-2C30E285B724}"/>
              </a:ext>
            </a:extLst>
          </p:cNvPr>
          <p:cNvSpPr/>
          <p:nvPr/>
        </p:nvSpPr>
        <p:spPr>
          <a:xfrm>
            <a:off x="6498499" y="3319494"/>
            <a:ext cx="1962455" cy="14665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Your Design?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055699-FE04-5DB3-28B5-1521C3F53B6B}"/>
              </a:ext>
            </a:extLst>
          </p:cNvPr>
          <p:cNvSpPr txBox="1"/>
          <p:nvPr/>
        </p:nvSpPr>
        <p:spPr>
          <a:xfrm>
            <a:off x="2244225" y="1685301"/>
            <a:ext cx="581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Front                                    Back</a:t>
            </a:r>
          </a:p>
        </p:txBody>
      </p:sp>
    </p:spTree>
    <p:extLst>
      <p:ext uri="{BB962C8B-B14F-4D97-AF65-F5344CB8AC3E}">
        <p14:creationId xmlns:p14="http://schemas.microsoft.com/office/powerpoint/2010/main" val="266524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C47C8-7D72-74B7-645B-C7B5E6CB5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57D7F5-4DF3-7520-B1E4-72D71E11E8F5}"/>
              </a:ext>
            </a:extLst>
          </p:cNvPr>
          <p:cNvSpPr txBox="1"/>
          <p:nvPr/>
        </p:nvSpPr>
        <p:spPr>
          <a:xfrm>
            <a:off x="208183" y="469092"/>
            <a:ext cx="541949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2018 Kanji: </a:t>
            </a:r>
            <a:r>
              <a:rPr lang="en-US" sz="4050" dirty="0" err="1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夢</a:t>
            </a:r>
            <a:r>
              <a:rPr lang="en-US" sz="405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(Dream)</a:t>
            </a:r>
          </a:p>
        </p:txBody>
      </p:sp>
      <p:pic>
        <p:nvPicPr>
          <p:cNvPr id="4" name="Picture 3" descr="A pair of grey t-shirts&#10;&#10;Description automatically generated with low confidence">
            <a:extLst>
              <a:ext uri="{FF2B5EF4-FFF2-40B4-BE49-F238E27FC236}">
                <a16:creationId xmlns:a16="http://schemas.microsoft.com/office/drawing/2014/main" id="{AB2A8A64-EC2D-9E01-9CC9-76BD159AE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5027"/>
            <a:ext cx="9147761" cy="4573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E2AE7D-1A6B-CF96-00BE-723FA066AE01}"/>
              </a:ext>
            </a:extLst>
          </p:cNvPr>
          <p:cNvSpPr txBox="1"/>
          <p:nvPr/>
        </p:nvSpPr>
        <p:spPr>
          <a:xfrm>
            <a:off x="1660331" y="1332761"/>
            <a:ext cx="581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Front                                    Back</a:t>
            </a:r>
          </a:p>
        </p:txBody>
      </p:sp>
    </p:spTree>
    <p:extLst>
      <p:ext uri="{BB962C8B-B14F-4D97-AF65-F5344CB8AC3E}">
        <p14:creationId xmlns:p14="http://schemas.microsoft.com/office/powerpoint/2010/main" val="311383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597F-7925-DEE9-F460-337A81849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9965DD-D78C-83B6-56DE-AD6D3B6C1D0C}"/>
              </a:ext>
            </a:extLst>
          </p:cNvPr>
          <p:cNvSpPr txBox="1"/>
          <p:nvPr/>
        </p:nvSpPr>
        <p:spPr>
          <a:xfrm>
            <a:off x="176653" y="454698"/>
            <a:ext cx="788491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2019 Kanji: </a:t>
            </a:r>
            <a:r>
              <a:rPr lang="en-US" sz="4050" dirty="0" err="1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和</a:t>
            </a:r>
            <a:r>
              <a:rPr lang="en-US" sz="405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(Peace, Harmony)</a:t>
            </a:r>
          </a:p>
        </p:txBody>
      </p:sp>
      <p:pic>
        <p:nvPicPr>
          <p:cNvPr id="4" name="Picture 3" descr="A pair of blue t-shirts&#10;&#10;Description automatically generated with medium confidence">
            <a:extLst>
              <a:ext uri="{FF2B5EF4-FFF2-40B4-BE49-F238E27FC236}">
                <a16:creationId xmlns:a16="http://schemas.microsoft.com/office/drawing/2014/main" id="{8468DFA9-F959-A5B0-6596-1CD2BD600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09750"/>
            <a:ext cx="9036786" cy="42673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9864A4-56FF-8A36-8DFC-571A29597ACE}"/>
              </a:ext>
            </a:extLst>
          </p:cNvPr>
          <p:cNvSpPr txBox="1"/>
          <p:nvPr/>
        </p:nvSpPr>
        <p:spPr>
          <a:xfrm>
            <a:off x="1660331" y="1332761"/>
            <a:ext cx="581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Front                                    Back</a:t>
            </a:r>
          </a:p>
        </p:txBody>
      </p:sp>
    </p:spTree>
    <p:extLst>
      <p:ext uri="{BB962C8B-B14F-4D97-AF65-F5344CB8AC3E}">
        <p14:creationId xmlns:p14="http://schemas.microsoft.com/office/powerpoint/2010/main" val="371540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0E418-2375-8D2B-65F0-EB6C6E28E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F2CCA3-D673-A8EA-066B-298ACBC808E5}"/>
              </a:ext>
            </a:extLst>
          </p:cNvPr>
          <p:cNvSpPr txBox="1"/>
          <p:nvPr/>
        </p:nvSpPr>
        <p:spPr>
          <a:xfrm>
            <a:off x="197673" y="457874"/>
            <a:ext cx="673876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2020 Kanji: </a:t>
            </a:r>
            <a:r>
              <a:rPr lang="en-US" sz="4050" dirty="0" err="1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輝</a:t>
            </a:r>
            <a:r>
              <a:rPr lang="en-US" sz="405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(Glow, Shine)</a:t>
            </a:r>
          </a:p>
        </p:txBody>
      </p:sp>
      <p:pic>
        <p:nvPicPr>
          <p:cNvPr id="4" name="Picture 3" descr="A pair of black t-shirts&#10;&#10;Description automatically generated with medium confidence">
            <a:extLst>
              <a:ext uri="{FF2B5EF4-FFF2-40B4-BE49-F238E27FC236}">
                <a16:creationId xmlns:a16="http://schemas.microsoft.com/office/drawing/2014/main" id="{48AFB71A-4601-152C-4592-F73CFCFD4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8131"/>
            <a:ext cx="9073443" cy="4748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05B4C8-B304-7CCD-78C8-55BBF2BD1206}"/>
              </a:ext>
            </a:extLst>
          </p:cNvPr>
          <p:cNvSpPr txBox="1"/>
          <p:nvPr/>
        </p:nvSpPr>
        <p:spPr>
          <a:xfrm>
            <a:off x="1715415" y="1288694"/>
            <a:ext cx="581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Front                                    Back</a:t>
            </a:r>
          </a:p>
        </p:txBody>
      </p:sp>
    </p:spTree>
    <p:extLst>
      <p:ext uri="{BB962C8B-B14F-4D97-AF65-F5344CB8AC3E}">
        <p14:creationId xmlns:p14="http://schemas.microsoft.com/office/powerpoint/2010/main" val="27763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E3FF1-6561-DEA4-7A48-899E2DDE8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560754-B956-4E8F-A624-DEC8AF720F23}"/>
              </a:ext>
            </a:extLst>
          </p:cNvPr>
          <p:cNvSpPr txBox="1"/>
          <p:nvPr/>
        </p:nvSpPr>
        <p:spPr>
          <a:xfrm>
            <a:off x="250225" y="446972"/>
            <a:ext cx="733187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2021 Kanji: </a:t>
            </a:r>
            <a:r>
              <a:rPr lang="en-US" sz="4050" dirty="0" err="1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信</a:t>
            </a:r>
            <a:r>
              <a:rPr lang="en-US" sz="405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(Trust, Believe)</a:t>
            </a:r>
          </a:p>
        </p:txBody>
      </p:sp>
      <p:pic>
        <p:nvPicPr>
          <p:cNvPr id="4" name="Picture 3" descr="A person wearing a black shirt&#10;&#10;Description automatically generated with medium confidence">
            <a:extLst>
              <a:ext uri="{FF2B5EF4-FFF2-40B4-BE49-F238E27FC236}">
                <a16:creationId xmlns:a16="http://schemas.microsoft.com/office/drawing/2014/main" id="{39D31D9A-DFF5-716A-DFDD-5A16336B6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0452"/>
            <a:ext cx="4642359" cy="4613125"/>
          </a:xfrm>
          <a:prstGeom prst="rect">
            <a:avLst/>
          </a:prstGeom>
        </p:spPr>
      </p:pic>
      <p:pic>
        <p:nvPicPr>
          <p:cNvPr id="6" name="Picture 5" descr="A picture containing person, person, shirt, player&#10;&#10;Description automatically generated">
            <a:extLst>
              <a:ext uri="{FF2B5EF4-FFF2-40B4-BE49-F238E27FC236}">
                <a16:creationId xmlns:a16="http://schemas.microsoft.com/office/drawing/2014/main" id="{AB38FD26-D949-3981-2386-C6D5C7E7D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777" y="2103384"/>
            <a:ext cx="4303223" cy="43476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5A3539-C683-132A-D102-3B968076761F}"/>
              </a:ext>
            </a:extLst>
          </p:cNvPr>
          <p:cNvSpPr txBox="1"/>
          <p:nvPr/>
        </p:nvSpPr>
        <p:spPr>
          <a:xfrm>
            <a:off x="1660331" y="1332761"/>
            <a:ext cx="581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Front                                    Back</a:t>
            </a:r>
          </a:p>
        </p:txBody>
      </p:sp>
    </p:spTree>
    <p:extLst>
      <p:ext uri="{BB962C8B-B14F-4D97-AF65-F5344CB8AC3E}">
        <p14:creationId xmlns:p14="http://schemas.microsoft.com/office/powerpoint/2010/main" val="317107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C98F7-5174-77BB-566A-966A3536E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533B6B-AA75-2152-5AF3-EFBD4B9B2B12}"/>
              </a:ext>
            </a:extLst>
          </p:cNvPr>
          <p:cNvSpPr txBox="1"/>
          <p:nvPr/>
        </p:nvSpPr>
        <p:spPr>
          <a:xfrm>
            <a:off x="187163" y="475719"/>
            <a:ext cx="852451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2022 Kanji: </a:t>
            </a:r>
            <a:r>
              <a:rPr lang="en-US" sz="4050" dirty="0" err="1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進</a:t>
            </a:r>
            <a:r>
              <a:rPr lang="en-US" sz="405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(Progress, Advance)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A89A4-FD5D-C758-4165-E350F1330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4955" y="-535176"/>
            <a:ext cx="6874088" cy="88958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15422E-F7C1-703D-5456-2C9AA5112A4E}"/>
              </a:ext>
            </a:extLst>
          </p:cNvPr>
          <p:cNvSpPr txBox="1"/>
          <p:nvPr/>
        </p:nvSpPr>
        <p:spPr>
          <a:xfrm>
            <a:off x="1660331" y="1332761"/>
            <a:ext cx="581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Front                                    Back</a:t>
            </a:r>
          </a:p>
        </p:txBody>
      </p:sp>
    </p:spTree>
    <p:extLst>
      <p:ext uri="{BB962C8B-B14F-4D97-AF65-F5344CB8AC3E}">
        <p14:creationId xmlns:p14="http://schemas.microsoft.com/office/powerpoint/2010/main" val="50774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77877-3A59-238B-DEF0-CF0D38A2B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7AC66-A8D5-E6FE-5B29-AD221FB01869}"/>
              </a:ext>
            </a:extLst>
          </p:cNvPr>
          <p:cNvSpPr txBox="1"/>
          <p:nvPr/>
        </p:nvSpPr>
        <p:spPr>
          <a:xfrm>
            <a:off x="229205" y="436150"/>
            <a:ext cx="575612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2023 Kanji: </a:t>
            </a:r>
            <a:r>
              <a:rPr lang="en-US" sz="4050" dirty="0" err="1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福</a:t>
            </a:r>
            <a:r>
              <a:rPr lang="en-US" sz="405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(Fortune)</a:t>
            </a:r>
          </a:p>
        </p:txBody>
      </p:sp>
      <p:pic>
        <p:nvPicPr>
          <p:cNvPr id="4" name="Picture 3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6687D6BB-DD94-58F6-0FCE-0B3433CFA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1" y="2160122"/>
            <a:ext cx="4774552" cy="4580859"/>
          </a:xfrm>
          <a:prstGeom prst="rect">
            <a:avLst/>
          </a:prstGeom>
        </p:spPr>
      </p:pic>
      <p:pic>
        <p:nvPicPr>
          <p:cNvPr id="6" name="Picture 5" descr="A back of a black shirt with red and white characters on it&#10;&#10;Description automatically generated">
            <a:extLst>
              <a:ext uri="{FF2B5EF4-FFF2-40B4-BE49-F238E27FC236}">
                <a16:creationId xmlns:a16="http://schemas.microsoft.com/office/drawing/2014/main" id="{0880119E-C1C1-CFDD-3FE4-AF92E37BA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992" y="2160122"/>
            <a:ext cx="4566088" cy="4463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CAC48E-2818-180A-E652-F95D33F63234}"/>
              </a:ext>
            </a:extLst>
          </p:cNvPr>
          <p:cNvSpPr txBox="1"/>
          <p:nvPr/>
        </p:nvSpPr>
        <p:spPr>
          <a:xfrm>
            <a:off x="1660331" y="1332761"/>
            <a:ext cx="581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Front                                    Back</a:t>
            </a:r>
          </a:p>
        </p:txBody>
      </p:sp>
    </p:spTree>
    <p:extLst>
      <p:ext uri="{BB962C8B-B14F-4D97-AF65-F5344CB8AC3E}">
        <p14:creationId xmlns:p14="http://schemas.microsoft.com/office/powerpoint/2010/main" val="213146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1FFE4-F88C-3B03-72D2-155352458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132817-DAA9-105D-68A7-D56294E860EF}"/>
              </a:ext>
            </a:extLst>
          </p:cNvPr>
          <p:cNvSpPr txBox="1"/>
          <p:nvPr/>
        </p:nvSpPr>
        <p:spPr>
          <a:xfrm>
            <a:off x="229205" y="436150"/>
            <a:ext cx="60254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2024 Kanji: </a:t>
            </a:r>
            <a:r>
              <a:rPr lang="en-US" sz="4050" dirty="0" err="1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誠</a:t>
            </a:r>
            <a:r>
              <a:rPr lang="en-US" sz="405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(Sincerity)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D0151-4613-B3AD-EB7E-021FCE738315}"/>
              </a:ext>
            </a:extLst>
          </p:cNvPr>
          <p:cNvSpPr txBox="1"/>
          <p:nvPr/>
        </p:nvSpPr>
        <p:spPr>
          <a:xfrm>
            <a:off x="1660331" y="1332761"/>
            <a:ext cx="581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Front                                    Back</a:t>
            </a:r>
          </a:p>
        </p:txBody>
      </p:sp>
      <p:pic>
        <p:nvPicPr>
          <p:cNvPr id="5" name="Picture 4" descr="Back of a black shirt with red and yellow text&#10;&#10;AI-generated content may be incorrect.">
            <a:extLst>
              <a:ext uri="{FF2B5EF4-FFF2-40B4-BE49-F238E27FC236}">
                <a16:creationId xmlns:a16="http://schemas.microsoft.com/office/drawing/2014/main" id="{DD9ACE9D-4995-FD37-CA6B-81EE91B7E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291" y="2060114"/>
            <a:ext cx="4230976" cy="4676351"/>
          </a:xfrm>
          <a:prstGeom prst="rect">
            <a:avLst/>
          </a:prstGeom>
        </p:spPr>
      </p:pic>
      <p:pic>
        <p:nvPicPr>
          <p:cNvPr id="9" name="Picture 8" descr="A black t-shirt with a lion&#10;&#10;AI-generated content may be incorrect.">
            <a:extLst>
              <a:ext uri="{FF2B5EF4-FFF2-40B4-BE49-F238E27FC236}">
                <a16:creationId xmlns:a16="http://schemas.microsoft.com/office/drawing/2014/main" id="{D4360DB1-C25A-B064-1E55-10F9F0C1E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60" y="1985162"/>
            <a:ext cx="4230976" cy="475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3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8CFA1-04D8-F83D-57E8-5BD2CC3A6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black t-shirt with red and white graphic on it&#10;&#10;AI-generated content may be incorrect.">
            <a:extLst>
              <a:ext uri="{FF2B5EF4-FFF2-40B4-BE49-F238E27FC236}">
                <a16:creationId xmlns:a16="http://schemas.microsoft.com/office/drawing/2014/main" id="{BAC67CCD-2C16-9B21-9104-C7FBCFFA0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0675"/>
            <a:ext cx="8904646" cy="5162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E8D5A0-97CC-97BB-3B88-A78597E4A9B3}"/>
              </a:ext>
            </a:extLst>
          </p:cNvPr>
          <p:cNvSpPr txBox="1"/>
          <p:nvPr/>
        </p:nvSpPr>
        <p:spPr>
          <a:xfrm>
            <a:off x="1037302" y="303257"/>
            <a:ext cx="7520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2025 JAPAN WEEK T-shirt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3B5C28-C60D-2D09-761B-B226132A32F1}"/>
              </a:ext>
            </a:extLst>
          </p:cNvPr>
          <p:cNvSpPr txBox="1"/>
          <p:nvPr/>
        </p:nvSpPr>
        <p:spPr>
          <a:xfrm>
            <a:off x="1660331" y="1332761"/>
            <a:ext cx="581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Front                                    Back</a:t>
            </a:r>
          </a:p>
        </p:txBody>
      </p:sp>
    </p:spTree>
    <p:extLst>
      <p:ext uri="{BB962C8B-B14F-4D97-AF65-F5344CB8AC3E}">
        <p14:creationId xmlns:p14="http://schemas.microsoft.com/office/powerpoint/2010/main" val="3896254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101</Words>
  <Application>Microsoft Office PowerPoint</Application>
  <PresentationFormat>Letter Paper (8.5x11 in)</PresentationFormat>
  <Paragraphs>25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UD Digi Kyokasho NP-R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Stewart (Emeritus)</dc:creator>
  <cp:lastModifiedBy>Lukas Tomita</cp:lastModifiedBy>
  <cp:revision>1</cp:revision>
  <dcterms:created xsi:type="dcterms:W3CDTF">2026-07-21T05:37:11Z</dcterms:created>
  <dcterms:modified xsi:type="dcterms:W3CDTF">2026-07-21T20:45:26Z</dcterms:modified>
</cp:coreProperties>
</file>